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92" d="100"/>
          <a:sy n="92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31246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ODERN_MASTER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82880"/>
          </a:xfrm>
          <a:prstGeom prst="rect">
            <a:avLst/>
          </a:prstGeom>
          <a:solidFill>
            <a:srgbClr val="FBBF24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846320"/>
            <a:ext cx="9144000" cy="45720"/>
          </a:xfrm>
          <a:prstGeom prst="rect">
            <a:avLst/>
          </a:prstGeom>
          <a:solidFill>
            <a:srgbClr val="334155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937760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4A3B8"/>
                </a:solidFill>
              </a:rPr>
              <a:t>KGF Ecosystem</a:t>
            </a:r>
            <a:endParaRPr lang="en-US" sz="100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0" y="1371600"/>
            <a:ext cx="914400" cy="91440"/>
          </a:xfrm>
          <a:prstGeom prst="rect">
            <a:avLst/>
          </a:prstGeom>
          <a:solidFill>
            <a:srgbClr val="2DD4BF"/>
          </a:solidFill>
          <a:ln/>
        </p:spPr>
      </p:sp>
      <p:sp>
        <p:nvSpPr>
          <p:cNvPr id="3" name="Text 1"/>
          <p:cNvSpPr/>
          <p:nvPr/>
        </p:nvSpPr>
        <p:spPr>
          <a:xfrm>
            <a:off x="0" y="18288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Welcome to KGF</a:t>
            </a:r>
            <a:endParaRPr lang="en-US" sz="5600" dirty="0"/>
          </a:p>
        </p:txBody>
      </p:sp>
      <p:sp>
        <p:nvSpPr>
          <p:cNvPr id="4" name="Text 2"/>
          <p:cNvSpPr/>
          <p:nvPr/>
        </p:nvSpPr>
        <p:spPr>
          <a:xfrm>
            <a:off x="0" y="292608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2DD4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Simple Guide to Our Ecosystem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0" y="365760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i="1" dirty="0">
                <a:solidFill>
                  <a:srgbClr val="94A3B8"/>
                </a:solidFill>
              </a:rPr>
              <a:t>Smart Investments, Real Rewards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Safe, Secure, and Organized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1887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E2E8F0"/>
                </a:solidFill>
              </a:rPr>
              <a:t>Your security and team organization are our top priorities.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</a:rPr>
              <a:t>• Organized Teams
</a:t>
            </a:r>
            <a:r>
              <a:rPr lang="en-US" sz="1600" dirty="0">
                <a:solidFill>
                  <a:srgbClr val="94A3B8"/>
                </a:solidFill>
              </a:rPr>
              <a:t>   Users are grouped under dedicated admins for easy management and support.
</a:t>
            </a:r>
            <a:r>
              <a:rPr lang="en-US" sz="2000" b="1" dirty="0">
                <a:solidFill>
                  <a:srgbClr val="FFFFFF"/>
                </a:solidFill>
              </a:rPr>
              <a:t>• Automated Recovery
</a:t>
            </a:r>
            <a:r>
              <a:rPr lang="en-US" sz="1600" dirty="0">
                <a:solidFill>
                  <a:srgbClr val="94A3B8"/>
                </a:solidFill>
              </a:rPr>
              <a:t>   Our smart system works 24/7. Even if there is a glitch, it automatically catches up so you never miss your daily rewards.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How Your Investment Works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645920"/>
            <a:ext cx="3840480" cy="2560320"/>
          </a:xfrm>
          <a:prstGeom prst="roundRect">
            <a:avLst/>
          </a:prstGeom>
          <a:solidFill>
            <a:srgbClr val="1E293B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828800"/>
            <a:ext cx="3474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2DD4BF"/>
                </a:solidFill>
              </a:rPr>
              <a:t>The Core Package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640080" y="2468880"/>
            <a:ext cx="34747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1F5F9"/>
                </a:solidFill>
              </a:rPr>
              <a:t>For a 300 USDT investment, you activate a Hydrogen Miner that runs for 24 months. 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F1F5F9"/>
                </a:solidFill>
              </a:rPr>
              <a:t>It generates a steady 1% reward every single day (3 USDT).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846320" y="1645920"/>
            <a:ext cx="3840480" cy="2560320"/>
          </a:xfrm>
          <a:prstGeom prst="roundRect">
            <a:avLst/>
          </a:prstGeom>
          <a:solidFill>
            <a:srgbClr val="1E293B"/>
          </a:solidFill>
          <a:ln/>
        </p:spPr>
      </p:sp>
      <p:sp>
        <p:nvSpPr>
          <p:cNvPr id="7" name="Text 5"/>
          <p:cNvSpPr/>
          <p:nvPr/>
        </p:nvSpPr>
        <p:spPr>
          <a:xfrm>
            <a:off x="5029200" y="1828800"/>
            <a:ext cx="3474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BBF24"/>
                </a:solidFill>
              </a:rPr>
              <a:t>System Maintenance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5029200" y="2468880"/>
            <a:ext cx="34747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1F5F9"/>
                </a:solidFill>
              </a:rPr>
              <a:t>To keep the network healthy, there is a small 35 USDT monthly data fee.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F1F5F9"/>
                </a:solidFill>
              </a:rPr>
              <a:t>Our system automatically pays this for you from your earnings if you choose!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The 3-Wallet Reward System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1887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E2E8F0"/>
                </a:solidFill>
              </a:rPr>
              <a:t>Every day, your 3 USDT reward is safely split into three buckets: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457200" y="2011680"/>
            <a:ext cx="2560320" cy="1828800"/>
          </a:xfrm>
          <a:prstGeom prst="roundRect">
            <a:avLst/>
          </a:prstGeom>
          <a:solidFill>
            <a:srgbClr val="1E293B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219456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2DD4BF"/>
                </a:solidFill>
              </a:rPr>
              <a:t>1. Savings (Static)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640080" y="2743200"/>
            <a:ext cx="21945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94A3B8"/>
                </a:solidFill>
              </a:rPr>
              <a:t>0.8 USDT / Day</a:t>
            </a:r>
            <a:endParaRPr lang="en-US" sz="1400" dirty="0"/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400" dirty="0">
                <a:solidFill>
                  <a:srgbClr val="94A3B8"/>
                </a:solidFill>
              </a:rPr>
              <a:t>Locked securely as your long-term project savings.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291840" y="2011680"/>
            <a:ext cx="2560320" cy="1828800"/>
          </a:xfrm>
          <a:prstGeom prst="roundRect">
            <a:avLst/>
          </a:prstGeom>
          <a:solidFill>
            <a:srgbClr val="1E293B"/>
          </a:solidFill>
          <a:ln/>
        </p:spPr>
      </p:sp>
      <p:sp>
        <p:nvSpPr>
          <p:cNvPr id="8" name="Text 6"/>
          <p:cNvSpPr/>
          <p:nvPr/>
        </p:nvSpPr>
        <p:spPr>
          <a:xfrm>
            <a:off x="3291840" y="219456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BBF24"/>
                </a:solidFill>
              </a:rPr>
              <a:t>2. Cash (Earning)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3474720" y="2743200"/>
            <a:ext cx="21945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94A3B8"/>
                </a:solidFill>
              </a:rPr>
              <a:t>1.2 USDT / Day</a:t>
            </a:r>
            <a:endParaRPr lang="en-US" sz="1400" dirty="0"/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400" dirty="0">
                <a:solidFill>
                  <a:srgbClr val="94A3B8"/>
                </a:solidFill>
              </a:rPr>
              <a:t>Your liquid cash. Withdraw this directly to your crypto wallet!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6126480" y="2011680"/>
            <a:ext cx="2560320" cy="1828800"/>
          </a:xfrm>
          <a:prstGeom prst="roundRect">
            <a:avLst/>
          </a:prstGeom>
          <a:solidFill>
            <a:srgbClr val="1E293B"/>
          </a:solidFill>
          <a:ln/>
        </p:spPr>
      </p:sp>
      <p:sp>
        <p:nvSpPr>
          <p:cNvPr id="11" name="Text 9"/>
          <p:cNvSpPr/>
          <p:nvPr/>
        </p:nvSpPr>
        <p:spPr>
          <a:xfrm>
            <a:off x="6126480" y="219456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38BDF8"/>
                </a:solidFill>
              </a:rPr>
              <a:t>3. Health (Utility)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6309360" y="2743200"/>
            <a:ext cx="21945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94A3B8"/>
                </a:solidFill>
              </a:rPr>
              <a:t>1.0 USDT / Day</a:t>
            </a:r>
            <a:endParaRPr lang="en-US" sz="1400" dirty="0"/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400" dirty="0">
                <a:solidFill>
                  <a:srgbClr val="94A3B8"/>
                </a:solidFill>
              </a:rPr>
              <a:t>Used to claim physical Alkaline Water or convert back to savings.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Fair Rules &amp; Easy Withdrawals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</a:rPr>
              <a:t>• The 3-Month Rule
</a:t>
            </a:r>
            <a:r>
              <a:rPr lang="en-US" sz="1600" dirty="0">
                <a:solidFill>
                  <a:srgbClr val="94A3B8"/>
                </a:solidFill>
              </a:rPr>
              <a:t>   If a user forgets to pay the 35 USDT monthly fee for 3 months, their "Savings" rewards will pause. But don't worry—their "Cash" rewards will continue uninterrupted!
</a:t>
            </a:r>
            <a:r>
              <a:rPr lang="en-US" sz="2000" b="1" dirty="0">
                <a:solidFill>
                  <a:srgbClr val="FFFFFF"/>
                </a:solidFill>
              </a:rPr>
              <a:t>• Simple Withdrawals
</a:t>
            </a:r>
            <a:r>
              <a:rPr lang="en-US" sz="1600" dirty="0">
                <a:solidFill>
                  <a:srgbClr val="94A3B8"/>
                </a:solidFill>
              </a:rPr>
              <a:t>   Withdrawing your cash is easy. We only charge a tiny 5% fee for your first 3 withdrawals each month.
</a:t>
            </a:r>
            <a:r>
              <a:rPr lang="en-US" sz="2000" b="1" dirty="0">
                <a:solidFill>
                  <a:srgbClr val="FFFFFF"/>
                </a:solidFill>
              </a:rPr>
              <a:t>• Free Transfers Between Friends
</a:t>
            </a:r>
            <a:r>
              <a:rPr lang="en-US" sz="1600" dirty="0">
                <a:solidFill>
                  <a:srgbClr val="94A3B8"/>
                </a:solidFill>
              </a:rPr>
              <a:t>   Want to send “Earning" or “Utility" funds to a team member? It takes seconds and costs zero fees!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 Grow Your Team, Grow Your Wealth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371600"/>
            <a:ext cx="8229600" cy="1097280"/>
          </a:xfrm>
          <a:prstGeom prst="roundRect">
            <a:avLst/>
          </a:prstGeom>
          <a:solidFill>
            <a:srgbClr val="1E293B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5544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BBF24"/>
                </a:solidFill>
              </a:rPr>
              <a:t>Exciting Ranks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731520" y="192024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1F5F9"/>
                </a:solidFill>
              </a:rPr>
              <a:t>As you invite friends, you climb ranks (from K1A to K6A), unlocking better team bonuses.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57200" y="2743200"/>
            <a:ext cx="8229600" cy="1097280"/>
          </a:xfrm>
          <a:prstGeom prst="roundRect">
            <a:avLst/>
          </a:prstGeom>
          <a:solidFill>
            <a:srgbClr val="1E293B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29260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DD4BF"/>
                </a:solidFill>
              </a:rPr>
              <a:t>Distributor Centers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731520" y="329184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1F5F9"/>
                </a:solidFill>
              </a:rPr>
              <a:t>Top leaders can become physical distributors. They supply alkaline water to users and get paid real cash every Saturday!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0" y="1828800"/>
            <a:ext cx="914400" cy="91440"/>
          </a:xfrm>
          <a:prstGeom prst="rect">
            <a:avLst/>
          </a:prstGeom>
          <a:solidFill>
            <a:srgbClr val="FBBF24"/>
          </a:solidFill>
          <a:ln/>
        </p:spPr>
      </p:sp>
      <p:sp>
        <p:nvSpPr>
          <p:cNvPr id="3" name="Text 1"/>
          <p:cNvSpPr/>
          <p:nvPr/>
        </p:nvSpPr>
        <p:spPr>
          <a:xfrm>
            <a:off x="0" y="22860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FFFFFF"/>
                </a:solidFill>
              </a:rPr>
              <a:t>Join the Future.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0" y="320040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94A3B8"/>
                </a:solidFill>
              </a:rPr>
              <a:t>KGF Ecosystem is built to be simple, fair, and highly rewarding.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424</Words>
  <Application>Microsoft Office PowerPoint</Application>
  <PresentationFormat>On-screen Show (16:9)</PresentationFormat>
  <Paragraphs>45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KGF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KGF Ecosystem Made Simple</dc:title>
  <dc:subject>Project Overview for Investors</dc:subject>
  <dc:creator>KGF</dc:creator>
  <cp:lastModifiedBy>Mohamed Buhari</cp:lastModifiedBy>
  <cp:revision>2</cp:revision>
  <dcterms:created xsi:type="dcterms:W3CDTF">2026-06-03T14:38:24Z</dcterms:created>
  <dcterms:modified xsi:type="dcterms:W3CDTF">2026-06-03T16:46:43Z</dcterms:modified>
</cp:coreProperties>
</file>