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828800"/>
            <a:ext cx="9144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FFFF"/>
                </a:solidFill>
              </a:rPr>
              <a:t>KGF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0" y="32004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AF37"/>
                </a:solidFill>
              </a:rPr>
              <a:t>Kings Golden Future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</a:rPr>
              <a:t>We position ourselves as Infrastructure Ecosystem Pioneers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D4AF37"/>
                </a:solidFill>
              </a:rPr>
              <a:t>focused on deep analysis of AI capabilities and strict risk auditing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286000"/>
            <a:ext cx="3200400" cy="914400"/>
          </a:xfrm>
          <a:prstGeom prst="rect">
            <a:avLst/>
          </a:prstGeom>
          <a:solidFill>
            <a:srgbClr val="1A2238"/>
          </a:solidFill>
          <a:ln w="38100">
            <a:solidFill>
              <a:srgbClr val="00E676"/>
            </a:solidFill>
          </a:ln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b="1" dirty="0">
                <a:solidFill>
                  <a:srgbClr val="FFFFFF"/>
                </a:solidFill>
              </a:rPr>
              <a:t>Strategic Curation: </a:t>
            </a:r>
            <a:pPr indent="0" marL="0">
              <a:buNone/>
            </a:pPr>
            <a:r>
              <a:rPr lang="en-US" dirty="0">
                <a:solidFill>
                  <a:srgbClr val="CCCCCC"/>
                </a:solidFill>
              </a:rPr>
              <a:t>Evaluating digital and physical ecosystems to identify high-potential networks.</a:t>
            </a: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029200" y="2286000"/>
            <a:ext cx="3200400" cy="914400"/>
          </a:xfrm>
          <a:prstGeom prst="rect">
            <a:avLst/>
          </a:prstGeom>
          <a:solidFill>
            <a:srgbClr val="1A2238"/>
          </a:solidFill>
          <a:ln w="38100">
            <a:solidFill>
              <a:srgbClr val="00E676"/>
            </a:solidFill>
          </a:ln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b="1" dirty="0">
                <a:solidFill>
                  <a:srgbClr val="FFFFFF"/>
                </a:solidFill>
              </a:rPr>
              <a:t>Early Adoption: </a:t>
            </a:r>
            <a:pPr indent="0" marL="0">
              <a:buNone/>
            </a:pPr>
            <a:r>
              <a:rPr lang="en-US" dirty="0">
                <a:solidFill>
                  <a:srgbClr val="CCCCCC"/>
                </a:solidFill>
              </a:rPr>
              <a:t>Positioning early when fundamentals are strong.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914400" y="3474720"/>
            <a:ext cx="3200400" cy="914400"/>
          </a:xfrm>
          <a:prstGeom prst="rect">
            <a:avLst/>
          </a:prstGeom>
          <a:solidFill>
            <a:srgbClr val="1A2238"/>
          </a:solidFill>
          <a:ln w="38100">
            <a:solidFill>
              <a:srgbClr val="00E676"/>
            </a:solidFill>
          </a:ln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b="1" dirty="0">
                <a:solidFill>
                  <a:srgbClr val="FFFFFF"/>
                </a:solidFill>
              </a:rPr>
              <a:t>Ecosystem Design: </a:t>
            </a:r>
            <a:pPr indent="0" marL="0">
              <a:buNone/>
            </a:pPr>
            <a:r>
              <a:rPr lang="en-US" dirty="0">
                <a:solidFill>
                  <a:srgbClr val="CCCCCC"/>
                </a:solidFill>
              </a:rPr>
              <a:t>Structuring sustainable participation models bridging virtual outputs to physical utility.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029200" y="3474720"/>
            <a:ext cx="3200400" cy="914400"/>
          </a:xfrm>
          <a:prstGeom prst="rect">
            <a:avLst/>
          </a:prstGeom>
          <a:solidFill>
            <a:srgbClr val="1A2238"/>
          </a:solidFill>
          <a:ln w="38100">
            <a:solidFill>
              <a:srgbClr val="00E676"/>
            </a:solidFill>
          </a:ln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b="1" dirty="0">
                <a:solidFill>
                  <a:srgbClr val="FFFFFF"/>
                </a:solidFill>
              </a:rPr>
              <a:t>Risk Auditing: </a:t>
            </a:r>
            <a:pPr indent="0" marL="0">
              <a:buNone/>
            </a:pPr>
            <a:r>
              <a:rPr lang="en-US" dirty="0">
                <a:solidFill>
                  <a:srgbClr val="CCCCCC"/>
                </a:solidFill>
              </a:rPr>
              <a:t>Conducting comprehensive background checks and controlled capital allocation.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676"/>
                </a:solidFill>
              </a:rPr>
              <a:t>We are KGF. We identify high-value infrastructure, enter with strategic precision, and grow sustainable ecosystems.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</a:rPr>
              <a:t>KGF's Ecosystem Advantage: Digital to Physical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14400" y="155448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Our proprietary AI Hydrogen Computing Power network, combined with our Real-World Asset (RWA) infrastructure, creates an ideal ecosystem for sustainable growth.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743200" y="25603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Why?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0" y="30175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Ecosystem Pioneer Advantage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6576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</a:rPr>
              <a:t>"No matter the technology — whether it's AI, computing infrastructure, or automation logistics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i="1" dirty="0">
                <a:solidFill>
                  <a:srgbClr val="FFFFFF"/>
                </a:solidFill>
              </a:rPr>
              <a:t>the early expansion phase is always the most rewarding stage."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45720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F37"/>
                </a:solidFill>
              </a:rPr>
              <a:t>"KGF targets early infrastructure deployment—securing value before mass market adoption."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</a:rPr>
              <a:t>KGF's 3-Phase Expansion Strategy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Phase 1: Strategic Positioning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2560320" cy="1828800"/>
          </a:xfrm>
          <a:prstGeom prst="rect">
            <a:avLst/>
          </a:prstGeom>
          <a:solidFill>
            <a:srgbClr val="111827"/>
          </a:solidFill>
          <a:ln/>
        </p:spPr>
        <p:txBody>
          <a:bodyPr wrap="square" lIns="63500" tIns="63500" rIns="63500" bIns="6350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Identify early infrastructure opportunities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Data-driven ecosystem entry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Evaluate computing hardware scalability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Structured asset allocation planning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657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F37"/>
                </a:solidFill>
              </a:rPr>
              <a:t>Precision entry based on data, not hype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91840" y="1371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Phase 2: Value Realization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291840" y="1828800"/>
            <a:ext cx="2560320" cy="1828800"/>
          </a:xfrm>
          <a:prstGeom prst="rect">
            <a:avLst/>
          </a:prstGeom>
          <a:solidFill>
            <a:srgbClr val="111827"/>
          </a:solidFill>
          <a:ln/>
        </p:spPr>
        <p:txBody>
          <a:bodyPr wrap="square" lIns="63500" tIns="63500" rIns="63500" bIns="6350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Accumulate ecosystem growth rewards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Deploy next-generation physical assets (RWAs)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Stay ahead of mass market adoption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Execute ecosystem expansion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3657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F37"/>
                </a:solidFill>
              </a:rPr>
              <a:t>A calculated expansion, not a gamble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126480" y="1371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Phase 3: Cyclical Re-allocation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126480" y="1828800"/>
            <a:ext cx="2560320" cy="1828800"/>
          </a:xfrm>
          <a:prstGeom prst="rect">
            <a:avLst/>
          </a:prstGeom>
          <a:solidFill>
            <a:srgbClr val="111827"/>
          </a:solidFill>
          <a:ln/>
        </p:spPr>
        <p:txBody>
          <a:bodyPr wrap="square" lIns="63500" tIns="63500" rIns="63500" bIns="6350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Staggered community positioning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Re-allocate Hydrogen Computing Power in cycles</a:t>
            </a: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- Expand physical vending and service networks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126480" y="3657600"/>
            <a:ext cx="2560320" cy="45720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4AF37"/>
                </a:solidFill>
              </a:rPr>
              <a:t>The KGF Path: Sustainable strategy, not miracles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E676"/>
                </a:solidFill>
              </a:rPr>
              <a:t>This is a continuous infrastructure ecosystem, designed for longevity.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solidFill>
            <a:srgbClr val="000000">
              <a:alpha val="50000"/>
            </a:srgbClr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D4AF37"/>
                </a:solidFill>
              </a:rPr>
              <a:t>Why is KGF uniquely positioned?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3474720" cy="109728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We build infrastructure, we don't chase trends.
</a:t>
            </a:r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While others speculate, we deploy tangible assets and computing power networks.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754880" y="1371600"/>
            <a:ext cx="3474720" cy="109728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Disciplined Expansion Model.
</a:t>
            </a:r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We rely on comprehensive risk auditing before any community deployment or asset purchase.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2651760"/>
            <a:ext cx="3474720" cy="109728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Bridging Digital and Physical.
</a:t>
            </a:r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Our Hydrogen Computing Power yields are backed by the utility of our physical RWA smart vending network.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2651760"/>
            <a:ext cx="3474720" cy="1097280"/>
          </a:xfrm>
          <a:prstGeom prst="rect">
            <a:avLst/>
          </a:prstGeom>
          <a:solidFill>
            <a:srgbClr val="1A2238"/>
          </a:solidFill>
          <a:ln/>
        </p:spPr>
        <p:txBody>
          <a:bodyPr wrap="square" lIns="127000" tIns="127000" rIns="127000" bIns="12700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Discipline over Emotion.
</a:t>
            </a:r>
            <a:pPr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KGF's greatest advantage is [Discipline + Logic + Sustainable Yield Output].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4AF37"/>
                </a:solidFill>
              </a:rPr>
              <a:t>KGF : Precision in data, excellence in execution.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4663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CCCCC"/>
                </a:solidFill>
              </a:rPr>
              <a:t>Different participant tiers unlock extended durations and exclusive global output pools.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KGF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KGF Business Plan</dc:title>
  <dc:subject>Business Plan</dc:subject>
  <dc:creator>KGF</dc:creator>
  <cp:lastModifiedBy>KGF</cp:lastModifiedBy>
  <cp:revision>1</cp:revision>
  <dcterms:created xsi:type="dcterms:W3CDTF">2026-05-22T13:30:32Z</dcterms:created>
  <dcterms:modified xsi:type="dcterms:W3CDTF">2026-05-22T13:30:32Z</dcterms:modified>
</cp:coreProperties>
</file>